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97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8" name="Rectangle 7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 rot="5400000">
            <a:off x="10089390" y="1792223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 rot="5400000">
            <a:off x="8959592" y="3226820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1008" y="292608"/>
            <a:ext cx="838199" cy="767687"/>
          </a:xfrm>
        </p:spPr>
        <p:txBody>
          <a:bodyPr/>
          <a:lstStyle>
            <a:lvl1pPr>
              <a:defRPr sz="2800" b="0" i="0">
                <a:latin typeface="+mj-lt"/>
              </a:defRPr>
            </a:lvl1pPr>
          </a:lstStyle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5995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966674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6" y="553666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7623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063416"/>
            <a:ext cx="8825659" cy="1379755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765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5" name="Rectangle 14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4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6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3" name="TextBox 12"/>
          <p:cNvSpPr txBox="1"/>
          <p:nvPr/>
        </p:nvSpPr>
        <p:spPr>
          <a:xfrm>
            <a:off x="9719438" y="2631815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”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898295" y="591093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en-US" sz="9600" dirty="0"/>
              <a:t>“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0517"/>
            <a:ext cx="8453906" cy="2698249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25772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2" name="Rectangle 3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8320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0" name="Rectangle 9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33068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2295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17299"/>
            <a:ext cx="312916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4" y="3193561"/>
            <a:ext cx="3129168" cy="283349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2"/>
            <a:ext cx="314538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93561"/>
            <a:ext cx="3145380" cy="283349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6700" y="2617299"/>
            <a:ext cx="3161029" cy="576261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6700" y="3193561"/>
            <a:ext cx="3164719" cy="28334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2" name="Straight Connector 21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1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27706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2" y="4532845"/>
            <a:ext cx="30504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2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3" y="5109107"/>
            <a:ext cx="3050437" cy="91794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72537" y="4532846"/>
            <a:ext cx="3046766" cy="651156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3" y="2603500"/>
            <a:ext cx="2691241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8865" y="5184002"/>
            <a:ext cx="3050438" cy="84305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3434" y="4532847"/>
            <a:ext cx="3050438" cy="65115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3434" y="5184001"/>
            <a:ext cx="3050437" cy="843054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388153" y="2603500"/>
            <a:ext cx="0" cy="3517594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801905" y="2603500"/>
            <a:ext cx="0" cy="34925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28913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973668"/>
            <a:ext cx="8825660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755602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Rectangle 7"/>
            <p:cNvSpPr/>
            <p:nvPr/>
          </p:nvSpPr>
          <p:spPr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76756" y="1278468"/>
            <a:ext cx="1413933" cy="4748589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8"/>
            <a:ext cx="6247546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7063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460334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677645"/>
            <a:ext cx="4351023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8" y="2677644"/>
            <a:ext cx="3755379" cy="2283823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2255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93794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0" y="3179762"/>
            <a:ext cx="4825159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0452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994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99112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9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295400"/>
            <a:ext cx="2793159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5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2895600"/>
            <a:ext cx="2793158" cy="312927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1460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8" name="Rectangle 7"/>
            <p:cNvSpPr/>
            <p:nvPr/>
          </p:nvSpPr>
          <p:spPr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9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693332"/>
            <a:ext cx="3860260" cy="173566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5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548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-2373"/>
            <a:ext cx="12192000" cy="6867027"/>
            <a:chOff x="0" y="-2373"/>
            <a:chExt cx="12192000" cy="6867027"/>
          </a:xfrm>
        </p:grpSpPr>
        <p:sp>
          <p:nvSpPr>
            <p:cNvPr id="26" name="Rectangle 25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2000"/>
                    <a:hueMod val="108000"/>
                    <a:satMod val="164000"/>
                    <a:lumMod val="69000"/>
                  </a:schemeClr>
                  <a:schemeClr val="dk2">
                    <a:tint val="96000"/>
                    <a:hueMod val="90000"/>
                    <a:satMod val="130000"/>
                    <a:lumMod val="134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322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1000"/>
                  </a:schemeClr>
                </a:gs>
                <a:gs pos="75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175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8000"/>
                  </a:schemeClr>
                </a:gs>
                <a:gs pos="72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7000"/>
                  </a:schemeClr>
                </a:gs>
                <a:gs pos="69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7999412" y="-2373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73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74054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bg2">
                    <a:lumMod val="40000"/>
                    <a:lumOff val="60000"/>
                    <a:alpha val="14000"/>
                  </a:schemeClr>
                </a:gs>
                <a:gs pos="66000">
                  <a:schemeClr val="bg2">
                    <a:lumMod val="40000"/>
                    <a:lumOff val="60000"/>
                    <a:alpha val="0"/>
                  </a:schemeClr>
                </a:gs>
                <a:gs pos="36000">
                  <a:schemeClr val="bg2">
                    <a:lumMod val="40000"/>
                    <a:lumOff val="60000"/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0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1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3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2603500"/>
            <a:ext cx="8761412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0938" y="639406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2/15/2022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28358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 b="1" i="0">
                <a:solidFill>
                  <a:schemeClr val="accent1"/>
                </a:solidFill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22" name="Rectangle 21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23499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8" r:id="rId1"/>
    <p:sldLayoutId id="2147483799" r:id="rId2"/>
    <p:sldLayoutId id="2147483800" r:id="rId3"/>
    <p:sldLayoutId id="2147483801" r:id="rId4"/>
    <p:sldLayoutId id="2147483802" r:id="rId5"/>
    <p:sldLayoutId id="2147483803" r:id="rId6"/>
    <p:sldLayoutId id="2147483804" r:id="rId7"/>
    <p:sldLayoutId id="2147483805" r:id="rId8"/>
    <p:sldLayoutId id="2147483806" r:id="rId9"/>
    <p:sldLayoutId id="2147483807" r:id="rId10"/>
    <p:sldLayoutId id="2147483808" r:id="rId11"/>
    <p:sldLayoutId id="2147483809" r:id="rId12"/>
    <p:sldLayoutId id="2147483810" r:id="rId13"/>
    <p:sldLayoutId id="2147483811" r:id="rId14"/>
    <p:sldLayoutId id="2147483812" r:id="rId15"/>
    <p:sldLayoutId id="2147483813" r:id="rId16"/>
    <p:sldLayoutId id="214748381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tutorialspoint.com/" TargetMode="External"/><Relationship Id="rId2" Type="http://schemas.openxmlformats.org/officeDocument/2006/relationships/hyperlink" Target="http://www.w3schools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hyperlink" Target="https://tourism.ap.gov.in/" TargetMode="External"/><Relationship Id="rId4" Type="http://schemas.openxmlformats.org/officeDocument/2006/relationships/hyperlink" Target="http://www.tripadvisor.in/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48975-2552-48C0-888A-63BA4217A1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5422" y="887767"/>
            <a:ext cx="8522646" cy="1192853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latin typeface="Algerian" panose="04020705040A02060702" pitchFamily="82" charset="0"/>
              </a:rPr>
              <a:t>ANDHRA TRAVELS</a:t>
            </a:r>
            <a:endParaRPr lang="en-IN" dirty="0">
              <a:solidFill>
                <a:srgbClr val="FF0000"/>
              </a:solidFill>
              <a:latin typeface="Algerian" panose="04020705040A02060702" pitchFamily="8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A37529-6423-4925-8B9A-82BB6C3EE4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85422" y="4875034"/>
            <a:ext cx="3098307" cy="861420"/>
          </a:xfrm>
        </p:spPr>
        <p:txBody>
          <a:bodyPr>
            <a:normAutofit fontScale="25000" lnSpcReduction="20000"/>
          </a:bodyPr>
          <a:lstStyle/>
          <a:p>
            <a:pPr algn="ctr"/>
            <a:r>
              <a:rPr lang="en-US" sz="6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Under the guidance of -</a:t>
            </a:r>
            <a:endParaRPr lang="en-IN" sz="6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/>
            <a:r>
              <a:rPr lang="en-US" sz="6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 Dr. K Devi Priya</a:t>
            </a:r>
            <a:endParaRPr lang="en-IN" sz="6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algn="ctr">
              <a:lnSpc>
                <a:spcPct val="115000"/>
              </a:lnSpc>
            </a:pPr>
            <a:r>
              <a:rPr lang="en-US" sz="6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Associate Professor , Dept. of CSE</a:t>
            </a:r>
            <a:endParaRPr lang="en-IN" sz="6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A11787-963C-40E7-A72A-190C1E2B11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831" y="1219200"/>
            <a:ext cx="9967906" cy="32533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6DB7923-9F51-4F5B-AC7D-28FAEF8884F6}"/>
              </a:ext>
            </a:extLst>
          </p:cNvPr>
          <p:cNvSpPr txBox="1"/>
          <p:nvPr/>
        </p:nvSpPr>
        <p:spPr>
          <a:xfrm>
            <a:off x="7723574" y="4803976"/>
            <a:ext cx="298289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</a:rPr>
              <a:t>PRESENTING BY-</a:t>
            </a:r>
          </a:p>
          <a:p>
            <a:endParaRPr lang="en-US" dirty="0">
              <a:solidFill>
                <a:srgbClr val="92D050"/>
              </a:solidFill>
              <a:latin typeface="Arial Black" panose="020B0A04020102020204" pitchFamily="34" charset="0"/>
            </a:endParaRPr>
          </a:p>
          <a:p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</a:rPr>
              <a:t>      G.SAI TEJA</a:t>
            </a:r>
          </a:p>
          <a:p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</a:rPr>
              <a:t>      20761A0582</a:t>
            </a:r>
          </a:p>
          <a:p>
            <a:r>
              <a:rPr lang="en-US" dirty="0">
                <a:solidFill>
                  <a:srgbClr val="92D050"/>
                </a:solidFill>
                <a:latin typeface="Arial Black" panose="020B0A04020102020204" pitchFamily="34" charset="0"/>
              </a:rPr>
              <a:t>         CSE - b</a:t>
            </a:r>
            <a:endParaRPr lang="en-IN" dirty="0">
              <a:solidFill>
                <a:srgbClr val="92D050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436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AD78C-662B-4262-B59E-88E295E58C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ABSTRACT-</a:t>
            </a:r>
            <a:endParaRPr lang="en-IN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7EBCF0-C65A-4B24-9899-AE465662F4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54954" y="2603500"/>
            <a:ext cx="8761412" cy="3416300"/>
          </a:xfrm>
        </p:spPr>
        <p:txBody>
          <a:bodyPr/>
          <a:lstStyle/>
          <a:p>
            <a:r>
              <a:rPr lang="en-US" dirty="0"/>
              <a:t>Andhra travels, it’s a type of tour travels web application. </a:t>
            </a:r>
          </a:p>
          <a:p>
            <a:r>
              <a:rPr lang="en-US" dirty="0"/>
              <a:t>As tourism is one of the fastest growing industries today, all people are willing to travel in the world for a period of time , for that this application is useful for booking travels bus.</a:t>
            </a:r>
          </a:p>
          <a:p>
            <a:r>
              <a:rPr lang="en-US" dirty="0"/>
              <a:t>In this , we can select our liked district in Andhra Pradesh. They will display all the famous places in each district( up to 6 places).</a:t>
            </a:r>
          </a:p>
          <a:p>
            <a:r>
              <a:rPr lang="en-US" dirty="0"/>
              <a:t> In this application , Andhra travels is running their tourist buses by specifying some amount of charges per day including Toll charges etc..</a:t>
            </a:r>
          </a:p>
          <a:p>
            <a:r>
              <a:rPr lang="en-US" dirty="0"/>
              <a:t>They provides a register form for booking travels bus , we can select our journey starting date also.</a:t>
            </a:r>
          </a:p>
          <a:p>
            <a:endParaRPr lang="en-US" dirty="0"/>
          </a:p>
          <a:p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4EE8E7-186E-4848-88C1-3623537562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0924" y="1208747"/>
            <a:ext cx="3559946" cy="59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60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5D777B-4854-4F87-A7A5-A4AAD6D597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315" y="707338"/>
            <a:ext cx="8761413" cy="706964"/>
          </a:xfrm>
        </p:spPr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OUTPUT SCREENSHOTS-</a:t>
            </a:r>
            <a:endParaRPr lang="en-IN" dirty="0">
              <a:solidFill>
                <a:srgbClr val="92D050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7520D0F-E5B8-4850-BB58-14D107A554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486139" y="1218994"/>
            <a:ext cx="3937178" cy="58317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DFFE6F4-F83F-4A26-9BD5-689E56212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698" y="2556700"/>
            <a:ext cx="3712542" cy="31329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954AE03-4BA8-4659-96FE-C3C3D4A9B3F0}"/>
              </a:ext>
            </a:extLst>
          </p:cNvPr>
          <p:cNvSpPr txBox="1"/>
          <p:nvPr/>
        </p:nvSpPr>
        <p:spPr>
          <a:xfrm>
            <a:off x="159798" y="2151926"/>
            <a:ext cx="22016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HOME PAGE-</a:t>
            </a:r>
            <a:endParaRPr lang="en-IN" dirty="0">
              <a:solidFill>
                <a:schemeClr val="accent4">
                  <a:lumMod val="75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9619A1D-C5C9-4C0F-9D0F-66E0ACF01C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0242" y="2617778"/>
            <a:ext cx="3779520" cy="3021228"/>
          </a:xfrm>
          <a:prstGeom prst="rect">
            <a:avLst/>
          </a:prstGeom>
        </p:spPr>
      </p:pic>
      <p:sp>
        <p:nvSpPr>
          <p:cNvPr id="14" name="Arrow: Striped Right 13">
            <a:extLst>
              <a:ext uri="{FF2B5EF4-FFF2-40B4-BE49-F238E27FC236}">
                <a16:creationId xmlns:a16="http://schemas.microsoft.com/office/drawing/2014/main" id="{6C8FAD2B-4645-4EAA-B25A-9EA64F832173}"/>
              </a:ext>
            </a:extLst>
          </p:cNvPr>
          <p:cNvSpPr/>
          <p:nvPr/>
        </p:nvSpPr>
        <p:spPr>
          <a:xfrm>
            <a:off x="3408680" y="4301302"/>
            <a:ext cx="924560" cy="193040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65A505B-B265-4C0C-BB50-CF5E8B0295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95360" y="2617779"/>
            <a:ext cx="3596640" cy="3021227"/>
          </a:xfrm>
          <a:prstGeom prst="rect">
            <a:avLst/>
          </a:prstGeom>
        </p:spPr>
      </p:pic>
      <p:sp>
        <p:nvSpPr>
          <p:cNvPr id="17" name="Arrow: Striped Right 16">
            <a:extLst>
              <a:ext uri="{FF2B5EF4-FFF2-40B4-BE49-F238E27FC236}">
                <a16:creationId xmlns:a16="http://schemas.microsoft.com/office/drawing/2014/main" id="{803C6A28-06A9-4871-9B90-F52050933AE1}"/>
              </a:ext>
            </a:extLst>
          </p:cNvPr>
          <p:cNvSpPr/>
          <p:nvPr/>
        </p:nvSpPr>
        <p:spPr>
          <a:xfrm>
            <a:off x="5425440" y="5055833"/>
            <a:ext cx="3129280" cy="207047"/>
          </a:xfrm>
          <a:prstGeom prst="striped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Arrow: Down 17">
            <a:extLst>
              <a:ext uri="{FF2B5EF4-FFF2-40B4-BE49-F238E27FC236}">
                <a16:creationId xmlns:a16="http://schemas.microsoft.com/office/drawing/2014/main" id="{BE126F3F-E2F2-4821-BB1E-AF0B8DD18EE4}"/>
              </a:ext>
            </a:extLst>
          </p:cNvPr>
          <p:cNvSpPr/>
          <p:nvPr/>
        </p:nvSpPr>
        <p:spPr>
          <a:xfrm>
            <a:off x="9550400" y="5486605"/>
            <a:ext cx="650240" cy="2256857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4538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rrow: Down 1">
            <a:extLst>
              <a:ext uri="{FF2B5EF4-FFF2-40B4-BE49-F238E27FC236}">
                <a16:creationId xmlns:a16="http://schemas.microsoft.com/office/drawing/2014/main" id="{97533318-A9E5-4942-88B6-BE1FE2571CF9}"/>
              </a:ext>
            </a:extLst>
          </p:cNvPr>
          <p:cNvSpPr/>
          <p:nvPr/>
        </p:nvSpPr>
        <p:spPr>
          <a:xfrm>
            <a:off x="9519920" y="0"/>
            <a:ext cx="701040" cy="1849120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891F972-6165-43F3-A0AD-B72EB22BBD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1360" y="1981200"/>
            <a:ext cx="3850640" cy="30276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D7F49F2-E7C8-4BF0-AB97-B3C4DE6175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57040" y="1981199"/>
            <a:ext cx="3616960" cy="302768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360442-EF58-4C2D-9688-DA8EC9286B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81198"/>
            <a:ext cx="3616960" cy="3027681"/>
          </a:xfrm>
          <a:prstGeom prst="rect">
            <a:avLst/>
          </a:prstGeom>
        </p:spPr>
      </p:pic>
      <p:sp>
        <p:nvSpPr>
          <p:cNvPr id="11" name="Arrow: Left 10">
            <a:extLst>
              <a:ext uri="{FF2B5EF4-FFF2-40B4-BE49-F238E27FC236}">
                <a16:creationId xmlns:a16="http://schemas.microsoft.com/office/drawing/2014/main" id="{4781D6E0-425D-4755-87E1-A01A21EE24E7}"/>
              </a:ext>
            </a:extLst>
          </p:cNvPr>
          <p:cNvSpPr/>
          <p:nvPr/>
        </p:nvSpPr>
        <p:spPr>
          <a:xfrm>
            <a:off x="3037840" y="3921760"/>
            <a:ext cx="1605280" cy="55880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3" name="Arrow: Left 12">
            <a:extLst>
              <a:ext uri="{FF2B5EF4-FFF2-40B4-BE49-F238E27FC236}">
                <a16:creationId xmlns:a16="http://schemas.microsoft.com/office/drawing/2014/main" id="{A8CDD6BE-974F-46D5-AFD3-FC98D611CB83}"/>
              </a:ext>
            </a:extLst>
          </p:cNvPr>
          <p:cNvSpPr/>
          <p:nvPr/>
        </p:nvSpPr>
        <p:spPr>
          <a:xfrm>
            <a:off x="7406640" y="4003040"/>
            <a:ext cx="1422400" cy="477520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781823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AE894-3A8A-41EA-92EA-B55390A24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801" y="830943"/>
            <a:ext cx="8761413" cy="706964"/>
          </a:xfrm>
        </p:spPr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TAGS USED IN MY CODE-</a:t>
            </a:r>
            <a:endParaRPr lang="en-IN" dirty="0">
              <a:solidFill>
                <a:srgbClr val="92D050"/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C41B65-6266-40B1-B308-2BAA010689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0023" y="2953239"/>
            <a:ext cx="3129168" cy="57626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HTML TAGS-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FDBE09-5EA2-4DF2-B9FD-74CBDBF4682B}"/>
              </a:ext>
            </a:extLst>
          </p:cNvPr>
          <p:cNvSpPr>
            <a:spLocks noGrp="1"/>
          </p:cNvSpPr>
          <p:nvPr>
            <p:ph type="body" sz="half" idx="15"/>
          </p:nvPr>
        </p:nvSpPr>
        <p:spPr>
          <a:xfrm>
            <a:off x="1121943" y="3569481"/>
            <a:ext cx="3129168" cy="2833496"/>
          </a:xfrm>
        </p:spPr>
        <p:txBody>
          <a:bodyPr>
            <a:normAutofit fontScale="92500"/>
          </a:bodyPr>
          <a:lstStyle/>
          <a:p>
            <a:r>
              <a:rPr lang="en-US" sz="1800" dirty="0">
                <a:solidFill>
                  <a:srgbClr val="0070C0"/>
                </a:solidFill>
              </a:rPr>
              <a:t>*FONT TAG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*IMG TAG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*HEADING TAGS-&lt;h1&gt;&lt;h2&gt;&lt;h3&gt;…..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*TABLE-&lt;tr&gt;&lt;td&gt;,  col span  , row span  …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*Anchor tag-&lt;a&gt;</a:t>
            </a:r>
          </a:p>
          <a:p>
            <a:r>
              <a:rPr lang="en-US" sz="1800" dirty="0">
                <a:solidFill>
                  <a:srgbClr val="0070C0"/>
                </a:solidFill>
              </a:rPr>
              <a:t>*BODY TAG- </a:t>
            </a:r>
            <a:r>
              <a:rPr lang="en-US" sz="1800" dirty="0" err="1">
                <a:solidFill>
                  <a:srgbClr val="0070C0"/>
                </a:solidFill>
              </a:rPr>
              <a:t>bgcolor</a:t>
            </a:r>
            <a:r>
              <a:rPr lang="en-US" sz="1800" dirty="0">
                <a:solidFill>
                  <a:srgbClr val="0070C0"/>
                </a:solidFill>
              </a:rPr>
              <a:t> , text…</a:t>
            </a:r>
          </a:p>
          <a:p>
            <a:endParaRPr lang="en-US" sz="18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D4969F-3BD6-4E9B-9921-EF2AFFBF80C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792881" y="2904722"/>
            <a:ext cx="3145380" cy="57626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CSS TAGS-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63E4BB7-B89E-47F0-A022-F641E150411E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5721761" y="3768407"/>
            <a:ext cx="6114639" cy="2833495"/>
          </a:xfrm>
        </p:spPr>
        <p:txBody>
          <a:bodyPr>
            <a:normAutofit/>
          </a:bodyPr>
          <a:lstStyle/>
          <a:p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*INTERNAL CSS- &lt;style&gt; &lt;/style&gt; </a:t>
            </a:r>
          </a:p>
          <a:p>
            <a:r>
              <a:rPr lang="en-US" sz="1800" dirty="0">
                <a:solidFill>
                  <a:schemeClr val="accent4">
                    <a:lumMod val="50000"/>
                  </a:schemeClr>
                </a:solidFill>
              </a:rPr>
              <a:t>*background-color  ,background-image ,background-repeat….</a:t>
            </a:r>
          </a:p>
          <a:p>
            <a:endParaRPr lang="en-IN" sz="180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0C272C9C-2008-44E0-914A-0BC2473A924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090082" y="2336998"/>
            <a:ext cx="3161029" cy="576261"/>
          </a:xfrm>
        </p:spPr>
        <p:txBody>
          <a:bodyPr/>
          <a:lstStyle/>
          <a:p>
            <a:r>
              <a:rPr lang="en-US" u="sng" dirty="0">
                <a:solidFill>
                  <a:srgbClr val="002060"/>
                </a:solidFill>
                <a:latin typeface="Algerian" panose="04020705040A02060702" pitchFamily="82" charset="0"/>
              </a:rPr>
              <a:t>ALL TAGS--</a:t>
            </a:r>
            <a:endParaRPr lang="en-IN" u="sng" dirty="0">
              <a:solidFill>
                <a:srgbClr val="002060"/>
              </a:solidFill>
              <a:latin typeface="Algerian" panose="04020705040A02060702" pitchFamily="82" charset="0"/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BA53C76-7820-41DE-8E98-911E3E1928A1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en-US" dirty="0"/>
              <a:t>  </a:t>
            </a:r>
            <a:endParaRPr lang="en-IN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138F673-E0AB-458E-8750-A1425D768E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2639" y="1286147"/>
            <a:ext cx="4162081" cy="50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1842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40211-9F8D-4546-9C6D-73A5B7C94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8073" y="838200"/>
            <a:ext cx="8761413" cy="706964"/>
          </a:xfrm>
        </p:spPr>
        <p:txBody>
          <a:bodyPr/>
          <a:lstStyle/>
          <a:p>
            <a:r>
              <a:rPr lang="en-US" dirty="0">
                <a:solidFill>
                  <a:srgbClr val="92D050"/>
                </a:solidFill>
              </a:rPr>
              <a:t>REFERENCES-</a:t>
            </a:r>
            <a:endParaRPr lang="en-IN" dirty="0">
              <a:solidFill>
                <a:srgbClr val="92D05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DBD1320-71C4-47B6-803D-9209B0CF4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68524" y="2532478"/>
            <a:ext cx="8761412" cy="3416300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www.w3schools.com</a:t>
            </a:r>
            <a:endParaRPr lang="en-US" dirty="0">
              <a:solidFill>
                <a:srgbClr val="FF0000"/>
              </a:solidFill>
            </a:endParaRPr>
          </a:p>
          <a:p>
            <a:r>
              <a:rPr lang="en-IN" dirty="0">
                <a:solidFill>
                  <a:srgbClr val="FF00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www.tutorialspoint.com</a:t>
            </a:r>
            <a:endParaRPr lang="en-IN" dirty="0">
              <a:solidFill>
                <a:srgbClr val="FF0000"/>
              </a:solidFill>
            </a:endParaRPr>
          </a:p>
          <a:p>
            <a:r>
              <a:rPr lang="en-IN" dirty="0">
                <a:solidFill>
                  <a:srgbClr val="FF00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www.tripadvisor.in</a:t>
            </a:r>
            <a:endParaRPr lang="en-IN" dirty="0">
              <a:solidFill>
                <a:srgbClr val="FF0000"/>
              </a:solidFill>
            </a:endParaRPr>
          </a:p>
          <a:p>
            <a:r>
              <a:rPr lang="en-IN" dirty="0">
                <a:solidFill>
                  <a:srgbClr val="FF0000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https://tourism.ap.gov.in</a:t>
            </a:r>
            <a:endParaRPr lang="en-IN" dirty="0">
              <a:solidFill>
                <a:srgbClr val="FF0000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5BFD2C-8B05-4FE1-9EE1-F392C07BFE3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813040" y="1191682"/>
            <a:ext cx="3586480" cy="616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521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B85F4E-AD29-458C-BCB2-F09AE381CF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83171" y="1231540"/>
            <a:ext cx="8825658" cy="2677648"/>
          </a:xfrm>
        </p:spPr>
        <p:txBody>
          <a:bodyPr/>
          <a:lstStyle/>
          <a:p>
            <a:r>
              <a:rPr lang="en-US" sz="9600" dirty="0">
                <a:solidFill>
                  <a:srgbClr val="C00000"/>
                </a:solidFill>
              </a:rPr>
              <a:t>  THANK YOU</a:t>
            </a:r>
            <a:endParaRPr lang="en-IN" sz="9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19232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A3AB87EF-B655-4FFF-8D05-F333AD7F278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415</TotalTime>
  <Words>259</Words>
  <Application>Microsoft Office PowerPoint</Application>
  <PresentationFormat>Widescreen</PresentationFormat>
  <Paragraphs>36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Algerian</vt:lpstr>
      <vt:lpstr>Arial</vt:lpstr>
      <vt:lpstr>Arial Black</vt:lpstr>
      <vt:lpstr>Century Gothic</vt:lpstr>
      <vt:lpstr>Times New Roman</vt:lpstr>
      <vt:lpstr>Wingdings 3</vt:lpstr>
      <vt:lpstr>Ion Boardroom</vt:lpstr>
      <vt:lpstr>ANDHRA TRAVELS</vt:lpstr>
      <vt:lpstr>ABSTRACT-</vt:lpstr>
      <vt:lpstr>OUTPUT SCREENSHOTS-</vt:lpstr>
      <vt:lpstr>PowerPoint Presentation</vt:lpstr>
      <vt:lpstr>TAGS USED IN MY CODE-</vt:lpstr>
      <vt:lpstr>REFERENCES-</vt:lpstr>
      <vt:lpstr>  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ANDHRA TRAVELS</dc:title>
  <dc:creator>saiteja golla</dc:creator>
  <cp:lastModifiedBy>saiteja golla</cp:lastModifiedBy>
  <cp:revision>7</cp:revision>
  <dcterms:created xsi:type="dcterms:W3CDTF">2022-02-13T10:41:41Z</dcterms:created>
  <dcterms:modified xsi:type="dcterms:W3CDTF">2022-02-15T05:28:30Z</dcterms:modified>
</cp:coreProperties>
</file>

<file path=docProps/thumbnail.jpeg>
</file>